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11/5/2019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545324211"/>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Brian’s Boogie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Weak hand touching door handle, strong wrist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strong hand,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5E49EB1-0691-4C3C-854F-A1B17758AE93}"/>
              </a:ext>
            </a:extLst>
          </p:cNvPr>
          <p:cNvPicPr>
            <a:picLocks noChangeAspect="1"/>
          </p:cNvPicPr>
          <p:nvPr/>
        </p:nvPicPr>
        <p:blipFill>
          <a:blip r:embed="rId5"/>
          <a:stretch>
            <a:fillRect/>
          </a:stretch>
        </p:blipFill>
        <p:spPr>
          <a:xfrm>
            <a:off x="180474" y="3390997"/>
            <a:ext cx="7025777" cy="372778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Brian’s Boogie</a:t>
            </a:r>
          </a:p>
          <a:p>
            <a:pPr algn="ctr"/>
            <a:r>
              <a:rPr lang="en-US" b="1" dirty="0"/>
              <a:t>Written Stage Briefing</a:t>
            </a:r>
          </a:p>
          <a:p>
            <a:r>
              <a:rPr lang="en-US" dirty="0"/>
              <a:t>Brian’s Boogie is a 28 round, 140 point, Comstock field course. There are thirteen USPSA targets and two falling plates. The best two hits on paper will score. Steel must fall to score. The start signal is audible.</a:t>
            </a:r>
          </a:p>
          <a:p>
            <a:endParaRPr lang="en-US" dirty="0"/>
          </a:p>
          <a:p>
            <a:r>
              <a:rPr lang="en-US" dirty="0"/>
              <a:t>Handgun start position is in the shooting area with weak hand touching door handle. Handgun is loaded and holstered.</a:t>
            </a:r>
          </a:p>
          <a:p>
            <a:endParaRPr lang="en-US" dirty="0"/>
          </a:p>
          <a:p>
            <a:r>
              <a:rPr lang="en-US" dirty="0"/>
              <a:t>PCC start position is in the shooting area with weak hand touching door handle. Loaded carbine is held with strong hand, safety on, pointed in a safety direction.</a:t>
            </a:r>
          </a:p>
          <a:p>
            <a:endParaRPr lang="en-US" dirty="0"/>
          </a:p>
          <a:p>
            <a:r>
              <a:rPr lang="en-US" dirty="0"/>
              <a:t>Upon start signal, engage targets as they become available from within the shooting area. The swinging target is activated by opening the door. It may be engaged prior to activation, but must be activated before last shot fired.</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1585</TotalTime>
  <Words>223</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2019-11-05T21:17:49Z</dcterms:modified>
  <cp:category>Shooting</cp:category>
</cp:coreProperties>
</file>

<file path=docProps/thumbnail.jpeg>
</file>